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Default Extension="wdp" ContentType="image/vnd.ms-photo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84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6088" autoAdjust="0"/>
    <p:restoredTop sz="94660" autoAdjust="0"/>
  </p:normalViewPr>
  <p:slideViewPr>
    <p:cSldViewPr snapToGrid="0">
      <p:cViewPr varScale="1">
        <p:scale>
          <a:sx n="98" d="100"/>
          <a:sy n="98" d="100"/>
        </p:scale>
        <p:origin x="-2400" y="-90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xmlns="" id="{A3AA66E6-E106-3443-4530-99447E394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>
            <a:extLst>
              <a:ext uri="{FF2B5EF4-FFF2-40B4-BE49-F238E27FC236}">
                <a16:creationId xmlns:a16="http://schemas.microsoft.com/office/drawing/2014/main" xmlns="" id="{C7C49293-AE30-18D9-72B6-230A8DFB96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>
            <a:extLst>
              <a:ext uri="{FF2B5EF4-FFF2-40B4-BE49-F238E27FC236}">
                <a16:creationId xmlns:a16="http://schemas.microsoft.com/office/drawing/2014/main" xmlns="" id="{B300482E-0BEE-4C23-EEB2-9B47F39E7D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933150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xmlns="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xmlns="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xmlns="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SRNTGT104 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War Cabinet Building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C90FA22A-E766-0A6E-9693-C7210401D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xmlns="" id="{11395FE8-9CDE-A924-43F9-864FB9C64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-up of a map&#10;&#10;Description automatically generated">
            <a:extLst>
              <a:ext uri="{FF2B5EF4-FFF2-40B4-BE49-F238E27FC236}">
                <a16:creationId xmlns:a16="http://schemas.microsoft.com/office/drawing/2014/main" xmlns="" id="{ED84F24A-E855-1B5A-EDFB-4E2F3F073C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845" t="7275" r="26685" b="5430"/>
          <a:stretch/>
        </p:blipFill>
        <p:spPr>
          <a:xfrm>
            <a:off x="0" y="1898403"/>
            <a:ext cx="15117415" cy="87717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78A4474B-E12F-7161-C6B9-AD5942FA4CE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4C06A7CC-5929-7D14-52C6-03D8250DEAD7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3" name="Picture 3">
              <a:extLst>
                <a:ext uri="{FF2B5EF4-FFF2-40B4-BE49-F238E27FC236}">
                  <a16:creationId xmlns:a16="http://schemas.microsoft.com/office/drawing/2014/main" xmlns="" id="{060082EC-2AC9-5AD4-1B16-FA6EAFFDF1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xmlns="" id="{E4E81F92-CE40-2660-2728-5A7A7D40CC8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id="{0B9C2190-864B-0DEC-8199-ACF811A166F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xmlns="" id="{54F08FFC-DF8B-74C1-603B-50D0373C2DF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2776D092-2DB3-70B0-F997-4DB5AF312A1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id="{A9CAC8C3-CF8F-BBE9-CD06-65275DEFF54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xmlns="" id="{2FDAA1E2-8269-1305-C1BF-43FEFEFE5F7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xmlns="" id="{E1543EC9-57A0-97C9-EDA2-D5C756D0A4E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B8063C59-EC03-9252-81F5-2F64399198C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4175C578-F9C7-87E1-06E3-7EBEB69A4A2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B61ACEF9-19E2-8F14-0800-F631D012616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1CC62957-15C4-B564-F2C9-F6947749D6C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2" name="Picture 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B3177879-1ED9-FEDD-F30E-C9176630EF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" name="Rektangel 11">
              <a:extLst>
                <a:ext uri="{FF2B5EF4-FFF2-40B4-BE49-F238E27FC236}">
                  <a16:creationId xmlns:a16="http://schemas.microsoft.com/office/drawing/2014/main" xmlns="" id="{FF272179-214C-058E-FD42-C186C1307BBA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Google Shape;67;p14">
            <a:extLst>
              <a:ext uri="{FF2B5EF4-FFF2-40B4-BE49-F238E27FC236}">
                <a16:creationId xmlns:a16="http://schemas.microsoft.com/office/drawing/2014/main" xmlns="" id="{05D4DC11-14B0-52A2-7326-ECF9911AD552}"/>
              </a:ext>
            </a:extLst>
          </p:cNvPr>
          <p:cNvSpPr txBox="1"/>
          <p:nvPr/>
        </p:nvSpPr>
        <p:spPr>
          <a:xfrm>
            <a:off x="10112304" y="5006678"/>
            <a:ext cx="2251041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War Cabinet Building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SRNTGT104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>
            <a:extLst>
              <a:ext uri="{FF2B5EF4-FFF2-40B4-BE49-F238E27FC236}">
                <a16:creationId xmlns:a16="http://schemas.microsoft.com/office/drawing/2014/main" xmlns="" id="{285C59AC-2C9E-EC0B-ABFB-DDE5A11701B5}"/>
              </a:ext>
            </a:extLst>
          </p:cNvPr>
          <p:cNvCxnSpPr>
            <a:cxnSpLocks/>
            <a:stCxn id="69" idx="3"/>
            <a:endCxn id="67" idx="1"/>
          </p:cNvCxnSpPr>
          <p:nvPr/>
        </p:nvCxnSpPr>
        <p:spPr>
          <a:xfrm flipV="1">
            <a:off x="8785632" y="5453718"/>
            <a:ext cx="1326672" cy="122103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>
            <a:extLst>
              <a:ext uri="{FF2B5EF4-FFF2-40B4-BE49-F238E27FC236}">
                <a16:creationId xmlns:a16="http://schemas.microsoft.com/office/drawing/2014/main" xmlns="" id="{DC525267-033D-F1A3-F59C-4A85D11B44FF}"/>
              </a:ext>
            </a:extLst>
          </p:cNvPr>
          <p:cNvSpPr/>
          <p:nvPr/>
        </p:nvSpPr>
        <p:spPr>
          <a:xfrm>
            <a:off x="8065632" y="5215821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FD214AD-6369-B5BC-470F-242F52F2E4E4}"/>
              </a:ext>
            </a:extLst>
          </p:cNvPr>
          <p:cNvSpPr txBox="1"/>
          <p:nvPr/>
        </p:nvSpPr>
        <p:spPr>
          <a:xfrm>
            <a:off x="2435296" y="356146"/>
            <a:ext cx="509532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45B7388-7FCE-EA7B-A61E-FA1A1582EB6D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543A472D-07A9-1AA8-2B0D-9D235EA5043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Google Shape;66;p14">
              <a:extLst>
                <a:ext uri="{FF2B5EF4-FFF2-40B4-BE49-F238E27FC236}">
                  <a16:creationId xmlns:a16="http://schemas.microsoft.com/office/drawing/2014/main" xmlns="" id="{6125D825-0410-C48C-B224-1205338D4E70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042374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xmlns="" id="{08D76563-35DA-9400-40C7-1F410E0AA4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47000"/>
                    </a14:imgEffect>
                    <a14:imgEffect>
                      <a14:saturation sat="0"/>
                    </a14:imgEffect>
                    <a14:imgEffect>
                      <a14:brightnessContrast bright="14000" contrast="27000"/>
                    </a14:imgEffect>
                  </a14:imgLayer>
                </a14:imgProps>
              </a:ext>
            </a:extLst>
          </a:blip>
          <a:srcRect l="6150" t="3503" r="26494" b="3711"/>
          <a:stretch/>
        </p:blipFill>
        <p:spPr>
          <a:xfrm>
            <a:off x="-860" y="1905734"/>
            <a:ext cx="15118275" cy="8786079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xmlns="" id="{2383979B-7C44-292F-EB3E-7EC226347C3D}"/>
              </a:ext>
            </a:extLst>
          </p:cNvPr>
          <p:cNvSpPr txBox="1"/>
          <p:nvPr/>
        </p:nvSpPr>
        <p:spPr>
          <a:xfrm>
            <a:off x="5211936" y="5208830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War Cabinet Building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SRNTGT104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AC654BA9-C562-1EA2-B6BD-32C5F2B548CA}"/>
              </a:ext>
            </a:extLst>
          </p:cNvPr>
          <p:cNvCxnSpPr>
            <a:cxnSpLocks/>
            <a:stCxn id="9" idx="3"/>
            <a:endCxn id="5" idx="1"/>
          </p:cNvCxnSpPr>
          <p:nvPr/>
        </p:nvCxnSpPr>
        <p:spPr>
          <a:xfrm>
            <a:off x="7081836" y="5655870"/>
            <a:ext cx="1966460" cy="486122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782664DF-C468-18BB-60B8-51DB12E9F3B3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023C097B-2416-1970-D75F-D9193FCFB1B4}"/>
              </a:ext>
            </a:extLst>
          </p:cNvPr>
          <p:cNvGrpSpPr/>
          <p:nvPr/>
        </p:nvGrpSpPr>
        <p:grpSpPr>
          <a:xfrm rot="2125352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C92016ED-1E74-C72C-5061-8ACB2F96D816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Google Shape;66;p14">
              <a:extLst>
                <a:ext uri="{FF2B5EF4-FFF2-40B4-BE49-F238E27FC236}">
                  <a16:creationId xmlns:a16="http://schemas.microsoft.com/office/drawing/2014/main" xmlns="" id="{3AE8300E-885B-7457-BA2B-49F860A202B2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F0022D2-4D90-C781-075B-385B8876F2E2}"/>
              </a:ext>
            </a:extLst>
          </p:cNvPr>
          <p:cNvSpPr/>
          <p:nvPr/>
        </p:nvSpPr>
        <p:spPr>
          <a:xfrm rot="21275723">
            <a:off x="9048026" y="6025390"/>
            <a:ext cx="121309" cy="221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CF6E33F5-A180-5F26-92EA-E6CF71EE8FC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xmlns="" id="{7E15C110-919C-E819-31C1-EC862D7CDF1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0" name="Picture 3">
              <a:extLst>
                <a:ext uri="{FF2B5EF4-FFF2-40B4-BE49-F238E27FC236}">
                  <a16:creationId xmlns:a16="http://schemas.microsoft.com/office/drawing/2014/main" xmlns="" id="{62CB904E-5E0D-9F0D-4AE4-D5FE6DC779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xmlns="" id="{620398CA-1C46-FECB-478A-322E4AB200E2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xmlns="" id="{4F84700A-4347-1C77-EAF8-D3CF3573EF73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xmlns="" id="{5B46568E-BF79-6679-62D0-EFC0771695E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xmlns="" id="{EE352E9D-A174-AC96-14CA-B5C892C8A8DA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xmlns="" id="{3DDB3463-0928-C48B-704E-7D1F07C47DE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xmlns="" id="{A4A2392C-6B13-B30C-4104-B76C6A516B5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xmlns="" id="{444BE689-05A2-2B33-7BE0-88E0C5838F89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C6F737A5-86F2-0001-5D23-DF72A9241BB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99782C21-5523-C3AB-1394-F59AFE65B9FD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xmlns="" id="{97428845-2E31-A4EC-5946-71BF35B118A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xmlns="" id="{5E4115C4-C324-ED49-EFF2-8852DB830B6D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56" name="Picture 55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03E26E49-CF92-14F8-734E-03ACDBED84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57" name="Rektangel 11">
              <a:extLst>
                <a:ext uri="{FF2B5EF4-FFF2-40B4-BE49-F238E27FC236}">
                  <a16:creationId xmlns:a16="http://schemas.microsoft.com/office/drawing/2014/main" xmlns="" id="{8E1DFB09-7B79-B6CF-BA18-C0AF0471FC6C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xmlns="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aerial view of a city&#10;&#10;Description automatically generated">
            <a:extLst>
              <a:ext uri="{FF2B5EF4-FFF2-40B4-BE49-F238E27FC236}">
                <a16:creationId xmlns:a16="http://schemas.microsoft.com/office/drawing/2014/main" xmlns="" id="{C722FE66-57C1-0A82-0468-1A2971E1C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14000"/>
                    </a14:imgEffect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</a:extLst>
          </a:blip>
          <a:srcRect l="14369" t="4143" r="18507" b="3308"/>
          <a:stretch/>
        </p:blipFill>
        <p:spPr>
          <a:xfrm>
            <a:off x="0" y="1897316"/>
            <a:ext cx="15119350" cy="8794498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041F331E-C68C-528E-7FDA-1597F5D7F257}"/>
              </a:ext>
            </a:extLst>
          </p:cNvPr>
          <p:cNvCxnSpPr>
            <a:cxnSpLocks/>
            <a:stCxn id="76" idx="3"/>
            <a:endCxn id="46" idx="1"/>
          </p:cNvCxnSpPr>
          <p:nvPr/>
        </p:nvCxnSpPr>
        <p:spPr>
          <a:xfrm>
            <a:off x="5096152" y="5837771"/>
            <a:ext cx="2911921" cy="56081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xmlns="" id="{BDC419A3-89D7-D078-CBDE-2E2076DA4F5C}"/>
              </a:ext>
            </a:extLst>
          </p:cNvPr>
          <p:cNvSpPr/>
          <p:nvPr/>
        </p:nvSpPr>
        <p:spPr>
          <a:xfrm>
            <a:off x="7899048" y="620867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E442876D-0657-E2CF-8799-3BF0B7A6A0FE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sp>
        <p:nvSpPr>
          <p:cNvPr id="76" name="Google Shape;171;p20">
            <a:extLst>
              <a:ext uri="{FF2B5EF4-FFF2-40B4-BE49-F238E27FC236}">
                <a16:creationId xmlns:a16="http://schemas.microsoft.com/office/drawing/2014/main" xmlns="" id="{CEE579E5-FDE7-B836-FF24-480A11265261}"/>
              </a:ext>
            </a:extLst>
          </p:cNvPr>
          <p:cNvSpPr txBox="1"/>
          <p:nvPr/>
        </p:nvSpPr>
        <p:spPr>
          <a:xfrm>
            <a:off x="2556052" y="5436309"/>
            <a:ext cx="2540100" cy="80292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WAR CABINET BUILDING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58.003 E 033 04.102</a:t>
            </a:r>
            <a:br>
              <a:rPr lang="pt-BR" sz="1000" b="1" dirty="0"/>
            </a:br>
            <a:r>
              <a:rPr lang="fr" sz="1000" b="1" dirty="0"/>
              <a:t>DPI MSL: 94 FT</a:t>
            </a:r>
            <a:endParaRPr sz="1000" b="1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653F6929-DE8C-A651-43B6-EEE2BDFF7D26}"/>
              </a:ext>
            </a:extLst>
          </p:cNvPr>
          <p:cNvGrpSpPr/>
          <p:nvPr/>
        </p:nvGrpSpPr>
        <p:grpSpPr>
          <a:xfrm rot="2139760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13CEEFF2-4AF4-DAD2-BD04-71C077A0113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Google Shape;66;p14">
              <a:extLst>
                <a:ext uri="{FF2B5EF4-FFF2-40B4-BE49-F238E27FC236}">
                  <a16:creationId xmlns:a16="http://schemas.microsoft.com/office/drawing/2014/main" xmlns="" id="{73039EFB-C636-CE90-0EA4-A2FD3867920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9DB0BC1-8860-AD63-A5A6-4E42B3EF8350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0E4E140A-4681-2AE4-69A9-1473DA7B243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38F75388-1F70-069D-EF43-7CE73F13A3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9BB81694-F8F3-08D9-B3A2-868E84E8A54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ED2B0C19-965E-295A-CF23-B5A57DDA559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1D234AB3-494C-AF1F-9B60-741EE0D22E9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7E49D10E-B4F4-A246-2BEB-57A9E961BD1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867F5DBE-640F-4CB6-AF82-CA59DEC9078E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4B59CE74-0C83-2857-10EC-79C8A2B9EED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xmlns="" id="{59A161E8-7EA6-342B-EAD4-24B6BFBFAB9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7CAA1DD2-74E2-FFB8-F507-9F009DB7C629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1F57045D-ABD8-6AB5-6387-1DDE3F751E6F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DF728C5-976E-86D6-4AAD-33D29A7553D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E8A7A19B-425A-D00B-87BC-B79A021ED38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0DB9A7FA-2049-677A-3E1D-18C5C298AF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DC42627D-1000-53FF-1666-9E3881505DC2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1337839001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JDPI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WAR CABINET BUILDING (HIGH COMMAND)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1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2x2000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8FAA0F84-9802-25C0-1DC9-5A41CA09B864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24CE6453-4003-89FC-4F02-ACBF04478A1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FE218888-8547-0AF7-1122-B974D8EAA11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2" name="Picture 3">
              <a:extLst>
                <a:ext uri="{FF2B5EF4-FFF2-40B4-BE49-F238E27FC236}">
                  <a16:creationId xmlns:a16="http://schemas.microsoft.com/office/drawing/2014/main" xmlns="" id="{8C6BBA18-33AC-77A9-D279-A1462BE651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BC37FAD8-6D29-F718-1BED-BF87452EE024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xmlns="" id="{9E6B69E9-836F-899F-A6B5-4ABB69F8FAA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xmlns="" id="{35AC2054-65D2-58E8-28DF-6F863AB4D0E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id="{B138A2F8-3909-E3A7-762F-C6348773A3F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xmlns="" id="{1BA0CA30-47DC-567C-A2F1-DE0569D9315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714C0238-2827-A87C-FCA2-9672CF593BE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id="{B7BBAF59-2D78-7C60-5467-DDA47D7FF820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D21A6A98-9153-3B0D-2346-99419C50C30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BDECE159-5E87-B01A-D99E-1FA47EA54393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FBDAC1A9-3B3A-3A0A-55EF-8B81CE255BD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A9AE02F6-25A8-CDF3-EFE5-3565678F548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28" name="Picture 2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ED384793-D22E-83DD-438D-8BE5ABC4D1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9" name="Rektangel 11">
              <a:extLst>
                <a:ext uri="{FF2B5EF4-FFF2-40B4-BE49-F238E27FC236}">
                  <a16:creationId xmlns:a16="http://schemas.microsoft.com/office/drawing/2014/main" xmlns="" id="{6F43BB1F-7A35-84DF-66AD-12DB353711E9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aerial view of a city&#10;&#10;Description automatically generated">
            <a:extLst>
              <a:ext uri="{FF2B5EF4-FFF2-40B4-BE49-F238E27FC236}">
                <a16:creationId xmlns:a16="http://schemas.microsoft.com/office/drawing/2014/main" xmlns="" id="{2B2D559F-3608-267F-F8C5-86C9395AA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14000"/>
                    </a14:imgEffect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</a:extLst>
          </a:blip>
          <a:srcRect l="14369" t="4143" r="18507" b="3308"/>
          <a:stretch/>
        </p:blipFill>
        <p:spPr>
          <a:xfrm>
            <a:off x="0" y="1897316"/>
            <a:ext cx="15119350" cy="8794498"/>
          </a:xfrm>
          <a:prstGeom prst="rect">
            <a:avLst/>
          </a:prstGeom>
        </p:spPr>
      </p:pic>
      <p:grpSp>
        <p:nvGrpSpPr>
          <p:cNvPr id="192" name="Google Shape;192;p22"/>
          <p:cNvGrpSpPr/>
          <p:nvPr/>
        </p:nvGrpSpPr>
        <p:grpSpPr>
          <a:xfrm>
            <a:off x="4993177" y="6042809"/>
            <a:ext cx="3105794" cy="284100"/>
            <a:chOff x="3945100" y="6965375"/>
            <a:chExt cx="3082979" cy="28410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>
              <a:cxnSpLocks/>
            </p:cNvCxnSpPr>
            <p:nvPr/>
          </p:nvCxnSpPr>
          <p:spPr>
            <a:xfrm>
              <a:off x="4837600" y="7107425"/>
              <a:ext cx="2190479" cy="14205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9" name="Google Shape;199;p22"/>
          <p:cNvGrpSpPr/>
          <p:nvPr/>
        </p:nvGrpSpPr>
        <p:grpSpPr>
          <a:xfrm>
            <a:off x="10627943" y="3671779"/>
            <a:ext cx="1765066" cy="883592"/>
            <a:chOff x="11857169" y="1649568"/>
            <a:chExt cx="1970627" cy="883592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12703549" y="1649568"/>
              <a:ext cx="1124247" cy="31634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400ft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11857169" y="1965911"/>
              <a:ext cx="1408503" cy="567249"/>
            </a:xfrm>
            <a:prstGeom prst="straightConnector1">
              <a:avLst/>
            </a:prstGeom>
            <a:noFill/>
            <a:ln w="254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 5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2B7B7540-EEBC-3A7C-4711-68FAA4C46592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[X]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xmlns="" id="{D60E1540-9686-0A11-113F-7DB0806AED13}"/>
              </a:ext>
            </a:extLst>
          </p:cNvPr>
          <p:cNvSpPr/>
          <p:nvPr/>
        </p:nvSpPr>
        <p:spPr>
          <a:xfrm>
            <a:off x="5004295" y="3255349"/>
            <a:ext cx="6189351" cy="627701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6" name="Google Shape;196;p22">
            <a:extLst>
              <a:ext uri="{FF2B5EF4-FFF2-40B4-BE49-F238E27FC236}">
                <a16:creationId xmlns:a16="http://schemas.microsoft.com/office/drawing/2014/main" xmlns="" id="{2A18C188-0735-9819-9DD0-F1DCE9D1DE94}"/>
              </a:ext>
            </a:extLst>
          </p:cNvPr>
          <p:cNvSpPr txBox="1"/>
          <p:nvPr/>
        </p:nvSpPr>
        <p:spPr>
          <a:xfrm>
            <a:off x="7684069" y="8135424"/>
            <a:ext cx="2159654" cy="49601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UNKNOWN BUILDINGS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100FT W FROM DPI A</a:t>
            </a:r>
            <a:endParaRPr sz="1000" b="1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51A92D9-B342-3028-BFA0-E791EFBC411F}"/>
              </a:ext>
            </a:extLst>
          </p:cNvPr>
          <p:cNvGrpSpPr/>
          <p:nvPr/>
        </p:nvGrpSpPr>
        <p:grpSpPr>
          <a:xfrm rot="2104294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0413BAE0-0D16-898C-F48C-8FFFF0C75B5A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Google Shape;66;p14">
              <a:extLst>
                <a:ext uri="{FF2B5EF4-FFF2-40B4-BE49-F238E27FC236}">
                  <a16:creationId xmlns:a16="http://schemas.microsoft.com/office/drawing/2014/main" xmlns="" id="{8DBFD879-B81C-1775-861B-3B9C1E9E58CF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0E765DBD-F057-0B48-06BF-A8477956BA1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86967AA6-EA04-9DB5-4DFF-DC5DED9E3FA5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xmlns="" id="{7BB0BEF5-6ADC-8CC4-AF26-89FAD01072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6DC037E2-8585-3CE3-A7B2-BCA269ED122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66140279-99E6-D548-CCD6-461BD82F89A2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C3DC8CC6-32E4-BB66-003F-9EDA11C6532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76201D61-955D-58C0-D16F-A535F7C7772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xmlns="" id="{CB082E60-9193-E17D-0109-192F1E202868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xmlns="" id="{6BDBAE6A-B7BB-5F5B-DF01-CC620B86C6F0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F145CF3F-C0CF-7C7E-6484-9CF67905EDD9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17CC125F-18AA-5511-E9EF-105FC06A93D7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8F314BF3-6FD1-3353-5336-540E185A8AB0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E03F5B18-8B19-EC94-6FB3-165351C8505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293691AF-3024-154F-6DC6-4E8F3577D18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3" name="Picture 12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F6C8578-8A40-F9F0-0ABE-36A5F78438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4" name="Rektangel 11">
              <a:extLst>
                <a:ext uri="{FF2B5EF4-FFF2-40B4-BE49-F238E27FC236}">
                  <a16:creationId xmlns:a16="http://schemas.microsoft.com/office/drawing/2014/main" xmlns="" id="{FF2731DA-A86C-BC3D-5FA6-7F1A65E0784B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xmlns="" val="3084752792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Structures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100ft SW of DPI 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Significant Structural damage and Casualties.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9EF4208-1856-6E50-5291-A68B263FE83C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26A4AA2-EFF0-D712-AB7F-B249C966B41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CB609D8B-127C-9083-9607-298BB01F4A3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1491AADD-5391-4E43-3D9E-5DCCE18811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DE490407-3ECE-DA74-3C64-4166BD366A2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F04810A9-C48A-C767-AF68-21F9D574B4C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3A0D0F3A-A11E-8991-B0D2-BA0F6554417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86EF2C34-26AE-54BB-7A9D-DBBFBBCAED19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15466860-9E59-3EDB-21D7-B9DF7B96BFF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A36C7D18-9846-0AE8-CCFB-64306869F6E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F593EE1C-BDA7-FBD3-49B4-F1116C0F173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6CD6D60F-3377-F99E-ABE3-F56813870599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155F730D-3E55-825E-DD65-E5CF90D4D169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569CD1D0-6107-47C6-6F91-DBFB542897A4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16BD1492-D0CF-2CB5-50AA-34F8A30B878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0230F6AC-88EE-C1DD-8987-437FCD4A70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D6C532C4-0323-4649-0BAB-2DC67350C628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TARGET OBJECTIVE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DAMAGE/CHANGE ASSESSMENT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JDPI:[XXXXXX]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5950" y="10077413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4C0EAB3D-E78C-3EC1-3F6D-1B1996B370B8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3C719B4-97F8-5764-F8F0-2B6C7D4D0382}"/>
              </a:ext>
            </a:extLst>
          </p:cNvPr>
          <p:cNvGrpSpPr/>
          <p:nvPr/>
        </p:nvGrpSpPr>
        <p:grpSpPr>
          <a:xfrm rot="21146639">
            <a:off x="151810" y="2313407"/>
            <a:ext cx="559046" cy="692832"/>
            <a:chOff x="15526400" y="3343535"/>
            <a:chExt cx="1172983" cy="1324523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A0772E08-9B0B-730C-D572-9BA5900DAE3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Google Shape;66;p14">
              <a:extLst>
                <a:ext uri="{FF2B5EF4-FFF2-40B4-BE49-F238E27FC236}">
                  <a16:creationId xmlns:a16="http://schemas.microsoft.com/office/drawing/2014/main" xmlns="" id="{1F444BAD-F0CB-0673-9B76-16E735BF503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D52FEB4F-BECC-4A37-5653-D0EE54C07E8E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95C19679-2457-493E-7EC0-8020F821689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xmlns="" id="{1D2ACE3D-88F2-6090-56A1-4F3821BB91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EA5609E6-1CC7-FE28-445D-87BFB7BB22CA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63D7288C-BF4A-D199-F7BD-22142398C15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CD9680DF-C66D-D3C4-CA61-79C837E0579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7DA22A22-8BC8-E51D-C3F2-5F91CC70154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xmlns="" id="{7129D56A-100F-E82A-DA52-6E96C05D493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xmlns="" id="{9E5930A3-ECEE-32B8-D90E-F2980D200732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4ABD8933-748E-ED49-F6D8-5C79B0A7E14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B819799F-4699-310D-C484-CBD4F644F54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92081522-DAB7-0766-B924-50EAAFDD630C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AF6CFDBE-8027-5F88-7C38-094192106B4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F0330B9A-8B4C-85B9-3740-E2380CB9514D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3" name="Picture 12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797152B8-61F3-BE4B-E76C-AF88E6D3A4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4" name="Rektangel 11">
              <a:extLst>
                <a:ext uri="{FF2B5EF4-FFF2-40B4-BE49-F238E27FC236}">
                  <a16:creationId xmlns:a16="http://schemas.microsoft.com/office/drawing/2014/main" xmlns="" id="{895462F8-50A4-E8E1-A162-F03F866833E2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>
            <p:extLst>
              <p:ext uri="{D42A27DB-BD31-4B8C-83A1-F6EECF244321}">
                <p14:modId xmlns:p14="http://schemas.microsoft.com/office/powerpoint/2010/main" xmlns="" val="4015723090"/>
              </p:ext>
            </p:extLst>
          </p:nvPr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/>
                        <a:t>Specific entities, locations, or objects that are protected from intentional targeting under the Law of Armed Conflict (LOAC) or by operational policy.</a:t>
                      </a: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A350AAC5-07E1-6E5B-A968-8192E0A19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745</Words>
  <Application>Microsoft Office PowerPoint</Application>
  <PresentationFormat>Egendefinert</PresentationFormat>
  <Paragraphs>176</Paragraphs>
  <Slides>9</Slides>
  <Notes>9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SRNTGT104   War Cabinet Building,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SRNTGT104   War Cabinet Building, SRN</dc:title>
  <cp:lastModifiedBy>Frode Nakken</cp:lastModifiedBy>
  <cp:revision>12</cp:revision>
  <dcterms:modified xsi:type="dcterms:W3CDTF">2025-01-06T19:19:22Z</dcterms:modified>
</cp:coreProperties>
</file>